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5" r:id="rId5"/>
    <p:sldId id="276" r:id="rId6"/>
    <p:sldId id="277" r:id="rId7"/>
    <p:sldId id="278" r:id="rId8"/>
    <p:sldId id="283" r:id="rId9"/>
    <p:sldId id="280" r:id="rId10"/>
    <p:sldId id="281" r:id="rId11"/>
    <p:sldId id="282" r:id="rId12"/>
    <p:sldId id="284" r:id="rId13"/>
    <p:sldId id="285" r:id="rId14"/>
    <p:sldId id="287" r:id="rId15"/>
    <p:sldId id="288" r:id="rId16"/>
    <p:sldId id="289" r:id="rId17"/>
    <p:sldId id="290" r:id="rId18"/>
    <p:sldId id="29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9262" autoAdjust="0"/>
    <p:restoredTop sz="86387" autoAdjust="0"/>
  </p:normalViewPr>
  <p:slideViewPr>
    <p:cSldViewPr>
      <p:cViewPr varScale="1">
        <p:scale>
          <a:sx n="94" d="100"/>
          <a:sy n="94" d="100"/>
        </p:scale>
        <p:origin x="115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M2C Expert Control GmbH</a:t>
            </a:r>
          </a:p>
          <a:p>
            <a:r>
              <a:rPr lang="en-US" noProof="0" dirty="0"/>
              <a:t>Interim presentation: 16.10.2023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Some examples of labeled images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Brightness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RGB images are darker thank high resolution images (not pixel related)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Orientation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20D61-A762-A6A6-3D68-1D55D8526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169" y="3932604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Size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1E0DB-BCD5-AE5A-272D-BDE8FD5C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313992"/>
            <a:ext cx="4606682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8ED15-DE6F-92DC-A5EA-9EF55C5F1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348880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Histogram of bounding box shapes and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Bounding boxes format is related to the orientation of sensors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00375-AA0E-7B65-45AB-AA1FFB81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2" y="2420888"/>
            <a:ext cx="11547096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Occlusion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Examples of occlusion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Most of the labels have a good visibility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Splitting into trail,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Many images are very similar which needs to be taken into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Generate train, validation, and test split</a:t>
            </a:r>
          </a:p>
          <a:p>
            <a:r>
              <a:rPr lang="en-US" noProof="0" dirty="0"/>
              <a:t>Generate label masks for images</a:t>
            </a:r>
          </a:p>
          <a:p>
            <a:r>
              <a:rPr lang="en-US" noProof="0" dirty="0"/>
              <a:t>Establish baseline</a:t>
            </a:r>
          </a:p>
          <a:p>
            <a:pPr lvl="1"/>
            <a:r>
              <a:rPr lang="en-US" noProof="0" dirty="0"/>
              <a:t>Research gradient thresholding approaches</a:t>
            </a:r>
          </a:p>
          <a:p>
            <a:pPr lvl="1"/>
            <a:r>
              <a:rPr lang="en-US" noProof="0" dirty="0"/>
              <a:t>Select and implement approach</a:t>
            </a:r>
          </a:p>
          <a:p>
            <a:pPr lvl="1"/>
            <a:r>
              <a:rPr lang="en-US" noProof="0" dirty="0"/>
              <a:t>Analyze results</a:t>
            </a:r>
          </a:p>
          <a:p>
            <a:r>
              <a:rPr lang="en-US" noProof="0" dirty="0"/>
              <a:t>Select image segmentation model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12MP RGB, 5MP RGB, IR cameras,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Deutsch Bahn / </a:t>
            </a:r>
            <a:r>
              <a:rPr lang="en-US" sz="1600" noProof="0" dirty="0" err="1"/>
              <a:t>Digitale</a:t>
            </a:r>
            <a:r>
              <a:rPr lang="en-US" sz="1600" noProof="0" dirty="0"/>
              <a:t> </a:t>
            </a:r>
            <a:r>
              <a:rPr lang="en-US" sz="1600" noProof="0" dirty="0" err="1"/>
              <a:t>Schiene</a:t>
            </a:r>
            <a:r>
              <a:rPr lang="en-US" sz="1600" noProof="0" dirty="0"/>
              <a:t> Deutschland </a:t>
            </a:r>
            <a:br>
              <a:rPr lang="en-US" sz="1600" noProof="0" dirty="0"/>
            </a:br>
            <a:r>
              <a:rPr lang="en-US" sz="1600" noProof="0" dirty="0"/>
              <a:t>(</a:t>
            </a:r>
            <a:r>
              <a:rPr lang="en-US" sz="1600" noProof="0" dirty="0">
                <a:hlinkClick r:id="rId2"/>
              </a:rPr>
              <a:t>https://digitale-schiene-deutschland.de/en/news/OSDaR23-multi-sensor-data-set-for-machine-learning</a:t>
            </a:r>
            <a:r>
              <a:rPr lang="en-US" sz="1600" noProof="0" dirty="0"/>
              <a:t>).</a:t>
            </a:r>
          </a:p>
          <a:p>
            <a:r>
              <a:rPr lang="en-US" sz="1600" noProof="0" dirty="0"/>
              <a:t>Images were generated between 09.09.2021 and 15.09.2021</a:t>
            </a:r>
          </a:p>
          <a:p>
            <a:r>
              <a:rPr lang="en-US" sz="1600" noProof="0" dirty="0"/>
              <a:t>Total number of images: 13.952</a:t>
            </a:r>
          </a:p>
          <a:p>
            <a:r>
              <a:rPr lang="en-US" sz="1600" noProof="0" dirty="0"/>
              <a:t>Sensors: </a:t>
            </a:r>
            <a:r>
              <a:rPr lang="en-US" sz="1600" b="1" noProof="0" dirty="0">
                <a:solidFill>
                  <a:srgbClr val="FF0000"/>
                </a:solidFill>
              </a:rPr>
              <a:t>12MP RGB, 5MP RGB, IR cameras</a:t>
            </a:r>
            <a:r>
              <a:rPr lang="en-US" sz="1600" noProof="0" dirty="0"/>
              <a:t>, lidar, radar, GPS, inertia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Relevant dataset (7.421 images, 27.386 labels)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images are from forward facing cameras</a:t>
            </a:r>
          </a:p>
          <a:p>
            <a:r>
              <a:rPr lang="en-US" sz="2400" noProof="0" dirty="0"/>
              <a:t>The number of labels in the image depends on sensor orientation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Aspect ratios (= width / height)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All images are generated with one of three camera types</a:t>
            </a:r>
          </a:p>
          <a:p>
            <a:r>
              <a:rPr lang="en-US" sz="2400" noProof="0" dirty="0"/>
              <a:t>Double check whether there are other images in the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Labels per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Most tracks are labelled in pairs</a:t>
            </a:r>
          </a:p>
          <a:p>
            <a:r>
              <a:rPr lang="en-US" sz="2400" noProof="0" dirty="0"/>
              <a:t>However, there is also a small number of images with uneven number of tracks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Location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images/videos were taken around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Time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All images were taken between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Multi-sensor rail track detection in automatic train operations</vt:lpstr>
      <vt:lpstr>Research questions</vt:lpstr>
      <vt:lpstr>Data source</vt:lpstr>
      <vt:lpstr>Data source</vt:lpstr>
      <vt:lpstr>Relevant dataset (7.421 images, 27.386 labels) 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Orientation of labels</vt:lpstr>
      <vt:lpstr>Size of labels</vt:lpstr>
      <vt:lpstr>Histogram of bounding box shapes and sizes</vt:lpstr>
      <vt:lpstr>Occlusion</vt:lpstr>
      <vt:lpstr>Examples of occlusion = 100%</vt:lpstr>
      <vt:lpstr>Splitting into trail, validation and test set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57</cp:revision>
  <dcterms:created xsi:type="dcterms:W3CDTF">2019-03-28T08:56:36Z</dcterms:created>
  <dcterms:modified xsi:type="dcterms:W3CDTF">2023-10-08T15:48:31Z</dcterms:modified>
</cp:coreProperties>
</file>